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0" r:id="rId3"/>
    <p:sldId id="257" r:id="rId4"/>
    <p:sldId id="258" r:id="rId5"/>
    <p:sldId id="260" r:id="rId6"/>
    <p:sldId id="261" r:id="rId7"/>
    <p:sldId id="266" r:id="rId8"/>
    <p:sldId id="264" r:id="rId9"/>
    <p:sldId id="259" r:id="rId10"/>
    <p:sldId id="265" r:id="rId11"/>
    <p:sldId id="262" r:id="rId12"/>
    <p:sldId id="273" r:id="rId13"/>
    <p:sldId id="263" r:id="rId14"/>
    <p:sldId id="271" r:id="rId15"/>
    <p:sldId id="272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2"/>
  </p:normalViewPr>
  <p:slideViewPr>
    <p:cSldViewPr>
      <p:cViewPr>
        <p:scale>
          <a:sx n="119" d="100"/>
          <a:sy n="119" d="100"/>
        </p:scale>
        <p:origin x="144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6933C008-9139-4ADF-BBCE-F60BD245D6E9}" type="datetimeFigureOut">
              <a:rPr lang="en-US" smtClean="0"/>
              <a:t>6/28/16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9DFD10F4-7444-4C58-9101-3DDD819EA0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6933C008-9139-4ADF-BBCE-F60BD245D6E9}" type="datetimeFigureOut">
              <a:rPr lang="en-US" smtClean="0"/>
              <a:t>6/28/16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9DFD10F4-7444-4C58-9101-3DDD819EA0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6933C008-9139-4ADF-BBCE-F60BD245D6E9}" type="datetimeFigureOut">
              <a:rPr lang="en-US" smtClean="0"/>
              <a:t>6/28/16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9DFD10F4-7444-4C58-9101-3DDD819EA0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6933C008-9139-4ADF-BBCE-F60BD245D6E9}" type="datetimeFigureOut">
              <a:rPr lang="en-US" smtClean="0"/>
              <a:t>6/28/16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9DFD10F4-7444-4C58-9101-3DDD819EA0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6933C008-9139-4ADF-BBCE-F60BD245D6E9}" type="datetimeFigureOut">
              <a:rPr lang="en-US" smtClean="0"/>
              <a:t>6/28/16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9DFD10F4-7444-4C58-9101-3DDD819EA0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6933C008-9139-4ADF-BBCE-F60BD245D6E9}" type="datetimeFigureOut">
              <a:rPr lang="en-US" smtClean="0"/>
              <a:t>6/28/16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9DFD10F4-7444-4C58-9101-3DDD819EA0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6933C008-9139-4ADF-BBCE-F60BD245D6E9}" type="datetimeFigureOut">
              <a:rPr lang="en-US" smtClean="0"/>
              <a:t>6/28/16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9DFD10F4-7444-4C58-9101-3DDD819EA0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6933C008-9139-4ADF-BBCE-F60BD245D6E9}" type="datetimeFigureOut">
              <a:rPr lang="en-US" smtClean="0"/>
              <a:t>6/28/16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9DFD10F4-7444-4C58-9101-3DDD819EA0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6933C008-9139-4ADF-BBCE-F60BD245D6E9}" type="datetimeFigureOut">
              <a:rPr lang="en-US" smtClean="0"/>
              <a:t>6/28/16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9DFD10F4-7444-4C58-9101-3DDD819EA0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6933C008-9139-4ADF-BBCE-F60BD245D6E9}" type="datetimeFigureOut">
              <a:rPr lang="en-US" smtClean="0"/>
              <a:t>6/28/16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9DFD10F4-7444-4C58-9101-3DDD819EA0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6933C008-9139-4ADF-BBCE-F60BD245D6E9}" type="datetimeFigureOut">
              <a:rPr lang="en-US" smtClean="0"/>
              <a:t>6/28/16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9DFD10F4-7444-4C58-9101-3DDD819EA0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6933C008-9139-4ADF-BBCE-F60BD245D6E9}" type="datetimeFigureOut">
              <a:rPr lang="en-US" smtClean="0"/>
              <a:t>6/28/16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D10F4-7444-4C58-9101-3DDD819EA07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/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g"/><Relationship Id="rId3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g"/><Relationship Id="rId3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g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JPG"/><Relationship Id="rId3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g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G"/><Relationship Id="rId3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g"/><Relationship Id="rId3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g"/><Relationship Id="rId3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G"/><Relationship Id="rId3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g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838200"/>
            <a:ext cx="8382000" cy="19812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FOREST LAKE ACADEMY</a:t>
            </a:r>
            <a:br>
              <a:rPr lang="en-US" sz="4400" dirty="0" smtClean="0"/>
            </a:br>
            <a:r>
              <a:rPr lang="en-US" sz="4000" i="1" dirty="0" smtClean="0"/>
              <a:t>ATHLETIC DEPARTMENT MINISTRY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2800" b="1" u="sng" dirty="0" smtClean="0">
                <a:solidFill>
                  <a:srgbClr val="FFFF00"/>
                </a:solidFill>
                <a:latin typeface="Apple Chancery" charset="0"/>
                <a:ea typeface="Apple Chancery" charset="0"/>
                <a:cs typeface="Apple Chancery" charset="0"/>
              </a:rPr>
              <a:t>YEARLY REPORT</a:t>
            </a:r>
            <a:endParaRPr lang="en-US" sz="4400" b="1" u="sng" dirty="0">
              <a:solidFill>
                <a:srgbClr val="FFFF00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267200"/>
            <a:ext cx="6489097" cy="1458785"/>
          </a:xfrm>
        </p:spPr>
        <p:txBody>
          <a:bodyPr>
            <a:normAutofit fontScale="77500" lnSpcReduction="20000"/>
          </a:bodyPr>
          <a:lstStyle/>
          <a:p>
            <a:r>
              <a:rPr lang="en-US" sz="4400" dirty="0" smtClean="0"/>
              <a:t>“REAL VICTORY IS IN CHRIST”</a:t>
            </a:r>
          </a:p>
          <a:p>
            <a:pPr algn="ctr"/>
            <a:endParaRPr lang="en-US" sz="3000" dirty="0" smtClean="0"/>
          </a:p>
          <a:p>
            <a:pPr algn="ctr"/>
            <a:r>
              <a:rPr lang="en-US" sz="3000" dirty="0" smtClean="0"/>
              <a:t>GO PANTHERS!!!!</a:t>
            </a:r>
            <a:endParaRPr lang="en-US" sz="3000" dirty="0"/>
          </a:p>
        </p:txBody>
      </p:sp>
      <p:pic>
        <p:nvPicPr>
          <p:cNvPr id="4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r="1042"/>
          <a:stretch>
            <a:fillRect/>
          </a:stretch>
        </p:blipFill>
        <p:spPr>
          <a:xfrm>
            <a:off x="7066220" y="2532481"/>
            <a:ext cx="1770675" cy="134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6319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r="789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 rot="900000">
            <a:off x="159011" y="4073737"/>
            <a:ext cx="4964714" cy="1366741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BOYS </a:t>
            </a:r>
            <a:r>
              <a:rPr lang="en-US" sz="3600" dirty="0" smtClean="0">
                <a:solidFill>
                  <a:prstClr val="white"/>
                </a:solidFill>
              </a:rPr>
              <a:t>JUNIOR VARSITY</a:t>
            </a:r>
          </a:p>
          <a:p>
            <a:r>
              <a:rPr lang="en-US" sz="3700" b="1" u="sng" dirty="0">
                <a:solidFill>
                  <a:prstClr val="white"/>
                </a:solidFill>
              </a:rPr>
              <a:t>BASKETBALL</a:t>
            </a:r>
            <a:endParaRPr lang="en-US" sz="1800" b="1" u="sng" dirty="0"/>
          </a:p>
        </p:txBody>
      </p:sp>
      <p:pic>
        <p:nvPicPr>
          <p:cNvPr id="8" name="Picture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r="1042"/>
          <a:stretch>
            <a:fillRect/>
          </a:stretch>
        </p:blipFill>
        <p:spPr>
          <a:xfrm rot="900000">
            <a:off x="6775346" y="1657180"/>
            <a:ext cx="1798370" cy="1370320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428406098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400" dirty="0">
                <a:solidFill>
                  <a:prstClr val="white"/>
                </a:solidFill>
              </a:rPr>
              <a:t>BOYS VARSITY </a:t>
            </a:r>
            <a:r>
              <a:rPr lang="en-US" sz="4400" b="1" u="sng" dirty="0">
                <a:solidFill>
                  <a:prstClr val="white"/>
                </a:solidFill>
              </a:rPr>
              <a:t>SOCCER</a:t>
            </a:r>
            <a:endParaRPr lang="en-US" b="1" u="sng" dirty="0" smtClean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8" r="14878"/>
          <a:stretch>
            <a:fillRect/>
          </a:stretch>
        </p:blipFill>
        <p:spPr/>
      </p:pic>
      <p:pic>
        <p:nvPicPr>
          <p:cNvPr id="7" name="Picture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r="1042"/>
          <a:stretch>
            <a:fillRect/>
          </a:stretch>
        </p:blipFill>
        <p:spPr>
          <a:xfrm rot="900000">
            <a:off x="6775346" y="1657180"/>
            <a:ext cx="1798370" cy="1370320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97223244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4400" dirty="0">
                <a:solidFill>
                  <a:prstClr val="white"/>
                </a:solidFill>
              </a:rPr>
              <a:t>BOYS </a:t>
            </a:r>
            <a:r>
              <a:rPr lang="en-US" sz="4400" dirty="0" smtClean="0">
                <a:solidFill>
                  <a:prstClr val="white"/>
                </a:solidFill>
              </a:rPr>
              <a:t>JUNIOR VARSITY </a:t>
            </a:r>
          </a:p>
          <a:p>
            <a:r>
              <a:rPr lang="en-US" sz="7000" b="1" u="sng" dirty="0" smtClean="0">
                <a:solidFill>
                  <a:prstClr val="white"/>
                </a:solidFill>
              </a:rPr>
              <a:t>SOCCER</a:t>
            </a:r>
            <a:endParaRPr lang="en-US" b="1" u="sng" dirty="0" smtClean="0"/>
          </a:p>
        </p:txBody>
      </p:sp>
      <p:pic>
        <p:nvPicPr>
          <p:cNvPr id="7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r="1042"/>
          <a:stretch>
            <a:fillRect/>
          </a:stretch>
        </p:blipFill>
        <p:spPr>
          <a:xfrm rot="900000">
            <a:off x="6775346" y="1657180"/>
            <a:ext cx="1798370" cy="1370320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</p:pic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9" r="162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160084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191014" y="4118405"/>
            <a:ext cx="5212829" cy="1528385"/>
          </a:xfrm>
        </p:spPr>
        <p:txBody>
          <a:bodyPr>
            <a:normAutofit fontScale="77500" lnSpcReduction="20000"/>
          </a:bodyPr>
          <a:lstStyle/>
          <a:p>
            <a:r>
              <a:rPr lang="en-US" sz="4400" dirty="0">
                <a:solidFill>
                  <a:prstClr val="white"/>
                </a:solidFill>
              </a:rPr>
              <a:t>GIRLS VARSITY </a:t>
            </a:r>
            <a:r>
              <a:rPr lang="en-US" sz="4400" b="1" u="sng" dirty="0" smtClean="0">
                <a:solidFill>
                  <a:prstClr val="white"/>
                </a:solidFill>
              </a:rPr>
              <a:t>SOCCER</a:t>
            </a:r>
          </a:p>
          <a:p>
            <a:r>
              <a:rPr lang="en-US" dirty="0" smtClean="0"/>
              <a:t>2016 COLLEGEDALE INVITATIONAL SOCCER CUP</a:t>
            </a:r>
          </a:p>
          <a:p>
            <a:r>
              <a:rPr lang="en-US" dirty="0" smtClean="0"/>
              <a:t>CHAMPIONS!!!!!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r="789"/>
          <a:stretch>
            <a:fillRect/>
          </a:stretch>
        </p:blipFill>
        <p:spPr/>
      </p:pic>
      <p:pic>
        <p:nvPicPr>
          <p:cNvPr id="7" name="Picture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r="1042"/>
          <a:stretch>
            <a:fillRect/>
          </a:stretch>
        </p:blipFill>
        <p:spPr>
          <a:xfrm rot="900000">
            <a:off x="6775346" y="1657180"/>
            <a:ext cx="1798370" cy="1370320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9255872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341728" y="2926442"/>
            <a:ext cx="5412204" cy="199713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GOALS/PROJECTS FOR THIS YEAR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r="1042"/>
          <a:stretch>
            <a:fillRect/>
          </a:stretch>
        </p:blipFill>
        <p:spPr>
          <a:xfrm rot="900000">
            <a:off x="3471557" y="430668"/>
            <a:ext cx="2390052" cy="182116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375197" y="2221226"/>
            <a:ext cx="5193109" cy="2994155"/>
          </a:xfrm>
        </p:spPr>
        <p:txBody>
          <a:bodyPr>
            <a:noAutofit/>
          </a:bodyPr>
          <a:lstStyle/>
          <a:p>
            <a:pPr marL="285750" indent="-285750" algn="l">
              <a:buFont typeface="Arial" charset="0"/>
              <a:buChar char="•"/>
            </a:pPr>
            <a:r>
              <a:rPr lang="en-US" sz="1400" dirty="0" smtClean="0"/>
              <a:t>NEW ATHLETICS WEBSITE FLAPANTHERS.ORG (DONE!!)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400" dirty="0" smtClean="0"/>
              <a:t>MULTISPORT SCOREBOARD-BACK FIELD (DONE)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400" dirty="0" smtClean="0"/>
              <a:t>IMPROVEMENT OF SOCCER FIELD (OVER 35 TRUCKLOADS OF DIRT/CLAY, SEED, IRRIGATION SYSTEM, LIGHTS, LASER LEVELING OF FIELD, ETC) 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400" dirty="0" smtClean="0"/>
              <a:t>GYM CURTAIN/DIVIDER (DONE)</a:t>
            </a:r>
            <a:endParaRPr lang="en-US" sz="1400" dirty="0"/>
          </a:p>
          <a:p>
            <a:pPr marL="285750" indent="-285750" algn="l">
              <a:buFont typeface="Arial" charset="0"/>
              <a:buChar char="•"/>
            </a:pPr>
            <a:r>
              <a:rPr lang="en-US" sz="1400" dirty="0" smtClean="0"/>
              <a:t>NEW UNIFORMS FOR SEVERAL TEAMS (DONE)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400" dirty="0" smtClean="0"/>
              <a:t>MORE HOME GAMES FOR ALL SPORTS (35%+)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400" dirty="0" smtClean="0"/>
              <a:t>SOCCER BENCHES/CHAIRS (DONE)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400" dirty="0" smtClean="0"/>
              <a:t>TEAM TRIPS/SPONSORSHIPS/AWARDS CEREMONY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400" dirty="0" smtClean="0"/>
              <a:t>TRAINING EQUIPMENT FOR ALL TEAMS (DONE)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400" dirty="0" smtClean="0"/>
              <a:t>NEW VOLLEYBALL SYSTEM NET/POLES, ETC.(DONE)</a:t>
            </a:r>
          </a:p>
          <a:p>
            <a:pPr marL="285750" indent="-285750" algn="l">
              <a:buFont typeface="Arial" charset="0"/>
              <a:buChar char="•"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1678972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341728" y="2926442"/>
            <a:ext cx="5412204" cy="199713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GOALS/PROJECTS FOR 2016-2017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r="1042"/>
          <a:stretch>
            <a:fillRect/>
          </a:stretch>
        </p:blipFill>
        <p:spPr>
          <a:xfrm rot="900000">
            <a:off x="3471557" y="430668"/>
            <a:ext cx="2390052" cy="182116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375197" y="2221226"/>
            <a:ext cx="5193109" cy="2994155"/>
          </a:xfrm>
        </p:spPr>
        <p:txBody>
          <a:bodyPr>
            <a:noAutofit/>
          </a:bodyPr>
          <a:lstStyle/>
          <a:p>
            <a:pPr marL="285750" indent="-285750" algn="l">
              <a:buFont typeface="Arial" charset="0"/>
              <a:buChar char="•"/>
            </a:pPr>
            <a:r>
              <a:rPr lang="en-US" sz="1400" dirty="0" smtClean="0"/>
              <a:t>NEW TROPHY CASE FOR GYM LOBBY (OVER 30 TROPHIES WAITING TO BE DISPLAYED)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400" dirty="0" smtClean="0"/>
              <a:t>2 MORE SOCCER BENCHES (WE HAVE 3 TEAMS NOW)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400" dirty="0" smtClean="0"/>
              <a:t>CONTINUE TO IMPROVE SOCCER FIELD (LIGHTS, SOD, FERTILIZER, SEED, ETC)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400" dirty="0" smtClean="0"/>
              <a:t>2 NEW SOCCER GOALS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400" dirty="0" smtClean="0"/>
              <a:t>ANOTHER VOLLEYBALL SYSTEM FOR TOURNAMENTS/CLINICS YEAR ROUND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400" dirty="0" smtClean="0"/>
              <a:t>NEW BASKETBALL GOALS FOR PRACTICE COURT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400" dirty="0" smtClean="0"/>
              <a:t>WEIGHT TRAINING/AGILITY EQUIPMENT FOR ALL TEAMS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400" dirty="0" smtClean="0"/>
              <a:t>15 PASSENGER VEHICLE FOR THE DEPARTMENT</a:t>
            </a:r>
          </a:p>
          <a:p>
            <a:pPr marL="285750" indent="-285750" algn="l">
              <a:buFont typeface="Arial" charset="0"/>
              <a:buChar char="•"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5508105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GO PANTHERS!!!!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960044" y="1264445"/>
            <a:ext cx="4310915" cy="325331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PLEASE CONTINUE TO PRAY FOR </a:t>
            </a:r>
          </a:p>
          <a:p>
            <a:r>
              <a:rPr lang="en-US" sz="3200" dirty="0" smtClean="0"/>
              <a:t>OUR PROGRAM</a:t>
            </a:r>
          </a:p>
          <a:p>
            <a:r>
              <a:rPr lang="en-US" sz="3200" dirty="0" smtClean="0"/>
              <a:t>AND OUR </a:t>
            </a:r>
          </a:p>
          <a:p>
            <a:r>
              <a:rPr lang="en-US" sz="3200" dirty="0" smtClean="0"/>
              <a:t>STUDENTS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2831312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1"/>
            <a:ext cx="6095252" cy="1295400"/>
          </a:xfrm>
        </p:spPr>
        <p:txBody>
          <a:bodyPr>
            <a:normAutofit/>
          </a:bodyPr>
          <a:lstStyle/>
          <a:p>
            <a:pPr algn="ctr"/>
            <a:r>
              <a:rPr lang="en-US" sz="2000" u="sng" dirty="0" smtClean="0">
                <a:solidFill>
                  <a:srgbClr val="FFFF00"/>
                </a:solidFill>
              </a:rPr>
              <a:t>BECOMING</a:t>
            </a:r>
            <a:r>
              <a:rPr lang="en-US" sz="2800" u="sng" dirty="0" smtClean="0">
                <a:solidFill>
                  <a:srgbClr val="FFFF00"/>
                </a:solidFill>
              </a:rPr>
              <a:t> CHRIST-LIKE </a:t>
            </a:r>
            <a:br>
              <a:rPr lang="en-US" sz="2800" u="sng" dirty="0" smtClean="0">
                <a:solidFill>
                  <a:srgbClr val="FFFF00"/>
                </a:solidFill>
              </a:rPr>
            </a:br>
            <a:r>
              <a:rPr lang="en-US" sz="2200" u="sng" dirty="0" smtClean="0">
                <a:solidFill>
                  <a:srgbClr val="FFFF00"/>
                </a:solidFill>
              </a:rPr>
              <a:t>STUDENT-ATHLETES</a:t>
            </a:r>
            <a:br>
              <a:rPr lang="en-US" sz="2200" u="sng" dirty="0" smtClean="0">
                <a:solidFill>
                  <a:srgbClr val="FFFF00"/>
                </a:solidFill>
              </a:rPr>
            </a:br>
            <a:r>
              <a:rPr lang="en-US" sz="2200" u="sng" dirty="0" smtClean="0">
                <a:solidFill>
                  <a:srgbClr val="FFFF00"/>
                </a:solidFill>
              </a:rPr>
              <a:t>NOT JUST CHRISTIANS</a:t>
            </a:r>
            <a:r>
              <a:rPr lang="is-IS" sz="2200" u="sng" dirty="0" smtClean="0">
                <a:solidFill>
                  <a:srgbClr val="FFFF00"/>
                </a:solidFill>
              </a:rPr>
              <a:t>…</a:t>
            </a:r>
            <a:endParaRPr lang="en-US" sz="2200" u="sng" dirty="0">
              <a:solidFill>
                <a:srgbClr val="FFFF00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r="1042"/>
          <a:stretch>
            <a:fillRect/>
          </a:stretch>
        </p:blipFill>
        <p:spPr>
          <a:xfrm rot="900000">
            <a:off x="6775346" y="1657180"/>
            <a:ext cx="1798370" cy="137032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905000"/>
            <a:ext cx="5791200" cy="4191000"/>
          </a:xfrm>
        </p:spPr>
        <p:txBody>
          <a:bodyPr>
            <a:noAutofit/>
          </a:bodyPr>
          <a:lstStyle/>
          <a:p>
            <a:pPr marL="285750" indent="-285750" algn="l">
              <a:buFont typeface="Arial" charset="0"/>
              <a:buChar char="•"/>
            </a:pPr>
            <a:r>
              <a:rPr lang="en-US" sz="1600" dirty="0" smtClean="0"/>
              <a:t>HUNDREDS OF PRAYERS BEFORE AND AFTER GAMES, TRIPS AND PRACTICES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600" dirty="0"/>
              <a:t>SEVERAL STUDENT-ATHLETES BAPTIZED AND 1 COACH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600" dirty="0" smtClean="0"/>
              <a:t>MULTIPLE VARSITY MEMBERS LEADING AND COACHING AT THEIR LOCAL CHURCHES AND OTHER SCHOOLS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600" dirty="0" smtClean="0"/>
              <a:t>OVER 2000 HOURS OF PRACTICE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600" dirty="0" smtClean="0"/>
              <a:t>257 GAMES AND MATCHES (ANOTHER 400+HOURS)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600" dirty="0" smtClean="0"/>
              <a:t>MORE THAN 5000 MILES RUNNING/JOGGING/WALKING</a:t>
            </a:r>
          </a:p>
          <a:p>
            <a:pPr marL="285750" indent="-285750" algn="l">
              <a:buFont typeface="Arial" charset="0"/>
              <a:buChar char="•"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84512981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r="1042"/>
          <a:stretch>
            <a:fillRect/>
          </a:stretch>
        </p:blipFill>
        <p:spPr>
          <a:xfrm rot="896137">
            <a:off x="6670960" y="1462502"/>
            <a:ext cx="2097508" cy="159825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654" y="2079307"/>
            <a:ext cx="5426992" cy="3313307"/>
          </a:xfrm>
        </p:spPr>
        <p:txBody>
          <a:bodyPr>
            <a:no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en-US" sz="2800" b="1" u="sng" dirty="0" smtClean="0"/>
              <a:t>321 students tried out;           80%+  of  student body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400" dirty="0"/>
              <a:t>10 TEAMS </a:t>
            </a:r>
            <a:endParaRPr lang="en-US" sz="2400" b="1" u="sng" dirty="0" smtClean="0"/>
          </a:p>
          <a:p>
            <a:pPr marL="342900" indent="-342900" algn="l">
              <a:buFont typeface="Arial" charset="0"/>
              <a:buChar char="•"/>
            </a:pPr>
            <a:r>
              <a:rPr lang="en-US" sz="2400" dirty="0" smtClean="0"/>
              <a:t>VOLLEYBALL (2), SOCCER (3),    BASKETBALL (4), GOLF (1)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400" dirty="0" smtClean="0"/>
              <a:t>3 CHAMPIONSHIPS </a:t>
            </a:r>
          </a:p>
          <a:p>
            <a:endParaRPr lang="en-US" sz="2400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6781800" cy="124110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400" u="sng" dirty="0" smtClean="0">
                <a:solidFill>
                  <a:srgbClr val="FFFF00"/>
                </a:solidFill>
              </a:rPr>
              <a:t>EMOTIONAL INTELLIGENCE DEVELOPMENT</a:t>
            </a:r>
            <a:r>
              <a:rPr lang="en-US" sz="3200" u="sng" dirty="0" smtClean="0">
                <a:solidFill>
                  <a:srgbClr val="FFFF00"/>
                </a:solidFill>
              </a:rPr>
              <a:t/>
            </a:r>
            <a:br>
              <a:rPr lang="en-US" sz="3200" u="sng" dirty="0" smtClean="0">
                <a:solidFill>
                  <a:srgbClr val="FFFF00"/>
                </a:solidFill>
              </a:rPr>
            </a:br>
            <a:r>
              <a:rPr lang="en-US" sz="1400" i="1" dirty="0" smtClean="0">
                <a:solidFill>
                  <a:srgbClr val="FFFF00"/>
                </a:solidFill>
              </a:rPr>
              <a:t>THROUGH COACHING FOR TODAY AND MENTORING FOR ETERNITY</a:t>
            </a:r>
            <a:endParaRPr lang="en-US" sz="32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9977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18725">
            <a:off x="137548" y="4296067"/>
            <a:ext cx="5036383" cy="149468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GIRLS VARSITY</a:t>
            </a:r>
            <a:br>
              <a:rPr lang="en-US" dirty="0" smtClean="0"/>
            </a:br>
            <a:r>
              <a:rPr lang="en-US" b="1" u="sng" dirty="0" smtClean="0"/>
              <a:t>VOLLEYBALL</a:t>
            </a:r>
            <a:endParaRPr lang="en-US" b="1" u="sng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r="6530"/>
          <a:stretch>
            <a:fillRect/>
          </a:stretch>
        </p:blipFill>
        <p:spPr>
          <a:xfrm rot="900000">
            <a:off x="885759" y="560094"/>
            <a:ext cx="4810663" cy="3665623"/>
          </a:xfrm>
        </p:spPr>
      </p:pic>
      <p:pic>
        <p:nvPicPr>
          <p:cNvPr id="12" name="Picture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r="1042"/>
          <a:stretch>
            <a:fillRect/>
          </a:stretch>
        </p:blipFill>
        <p:spPr>
          <a:xfrm rot="900000">
            <a:off x="6775346" y="1657180"/>
            <a:ext cx="1798370" cy="1370320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44770298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78220">
            <a:off x="-142795" y="4003284"/>
            <a:ext cx="5568727" cy="1997131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GIRLS JUNIOR </a:t>
            </a:r>
            <a:r>
              <a:rPr lang="en-US" sz="3600" dirty="0"/>
              <a:t>VARSITY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b="1" u="sng" dirty="0"/>
              <a:t>VOLLEYBALL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r="3060"/>
          <a:stretch>
            <a:fillRect/>
          </a:stretch>
        </p:blipFill>
        <p:spPr/>
      </p:pic>
      <p:pic>
        <p:nvPicPr>
          <p:cNvPr id="7" name="Picture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r="1042"/>
          <a:stretch>
            <a:fillRect/>
          </a:stretch>
        </p:blipFill>
        <p:spPr>
          <a:xfrm rot="900000">
            <a:off x="6775346" y="1657180"/>
            <a:ext cx="1798370" cy="1370320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401281866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27612">
            <a:off x="256885" y="3882979"/>
            <a:ext cx="5036383" cy="895850"/>
          </a:xfrm>
        </p:spPr>
        <p:txBody>
          <a:bodyPr/>
          <a:lstStyle/>
          <a:p>
            <a:pPr algn="ctr"/>
            <a:r>
              <a:rPr lang="en-US" b="1" u="sng" dirty="0" smtClean="0"/>
              <a:t>GOLF TEAM</a:t>
            </a:r>
            <a:endParaRPr lang="en-US" b="1" u="sn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463304" y="4652168"/>
            <a:ext cx="4310915" cy="1203540"/>
          </a:xfrm>
        </p:spPr>
        <p:txBody>
          <a:bodyPr>
            <a:normAutofit/>
          </a:bodyPr>
          <a:lstStyle/>
          <a:p>
            <a:r>
              <a:rPr lang="en-US" dirty="0" smtClean="0"/>
              <a:t>ZACKARY HUEBNER BROKE SEVERAL SCHOOLS’ RECORDS</a:t>
            </a:r>
          </a:p>
          <a:p>
            <a:r>
              <a:rPr lang="en-US" dirty="0" smtClean="0"/>
              <a:t>5 EAGLES, 15 BIRDIES, -6 SEASON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r="789"/>
          <a:stretch>
            <a:fillRect/>
          </a:stretch>
        </p:blipFill>
        <p:spPr/>
      </p:pic>
      <p:pic>
        <p:nvPicPr>
          <p:cNvPr id="7" name="Picture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r="1042"/>
          <a:stretch>
            <a:fillRect/>
          </a:stretch>
        </p:blipFill>
        <p:spPr>
          <a:xfrm rot="900000">
            <a:off x="6775346" y="1657180"/>
            <a:ext cx="1798370" cy="1370320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35172470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186715" y="3949971"/>
            <a:ext cx="5526966" cy="1938697"/>
          </a:xfrm>
        </p:spPr>
        <p:txBody>
          <a:bodyPr>
            <a:normAutofit fontScale="85000" lnSpcReduction="20000"/>
          </a:bodyPr>
          <a:lstStyle/>
          <a:p>
            <a:r>
              <a:rPr lang="en-US" sz="4700" b="1" u="sng" dirty="0"/>
              <a:t>GIRLS VARSITY</a:t>
            </a:r>
            <a:br>
              <a:rPr lang="en-US" sz="4700" b="1" u="sng" dirty="0"/>
            </a:br>
            <a:r>
              <a:rPr lang="en-US" sz="4700" b="1" u="sng" dirty="0"/>
              <a:t>BASKETBALL</a:t>
            </a:r>
            <a:endParaRPr lang="en-US" sz="4700" b="1" u="sng" dirty="0" smtClean="0"/>
          </a:p>
          <a:p>
            <a:r>
              <a:rPr lang="en-US" sz="2800" dirty="0" smtClean="0"/>
              <a:t>2016 SWAU CHAMPIONS</a:t>
            </a:r>
          </a:p>
          <a:p>
            <a:r>
              <a:rPr lang="en-US" dirty="0" smtClean="0"/>
              <a:t>AFTER 19 YEARS!!!!</a:t>
            </a:r>
          </a:p>
          <a:p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r="789"/>
          <a:stretch>
            <a:fillRect/>
          </a:stretch>
        </p:blipFill>
        <p:spPr/>
      </p:pic>
      <p:pic>
        <p:nvPicPr>
          <p:cNvPr id="13" name="Picture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r="1042"/>
          <a:stretch>
            <a:fillRect/>
          </a:stretch>
        </p:blipFill>
        <p:spPr>
          <a:xfrm rot="900000">
            <a:off x="6775346" y="1657180"/>
            <a:ext cx="1798370" cy="1370320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33731533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" r="6257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 rot="900000">
            <a:off x="115324" y="4159487"/>
            <a:ext cx="5713617" cy="1203540"/>
          </a:xfrm>
        </p:spPr>
        <p:txBody>
          <a:bodyPr>
            <a:noAutofit/>
          </a:bodyPr>
          <a:lstStyle/>
          <a:p>
            <a:r>
              <a:rPr lang="en-US" sz="3200" dirty="0"/>
              <a:t>GIRLS </a:t>
            </a:r>
            <a:r>
              <a:rPr lang="en-US" sz="3200" dirty="0" smtClean="0"/>
              <a:t>JUNIOR VARSITY</a:t>
            </a:r>
            <a:r>
              <a:rPr lang="en-US" sz="3200" dirty="0"/>
              <a:t> </a:t>
            </a:r>
            <a:r>
              <a:rPr lang="en-US" sz="4000" b="1" u="sng" dirty="0"/>
              <a:t>BASKETBALL</a:t>
            </a:r>
          </a:p>
        </p:txBody>
      </p:sp>
      <p:pic>
        <p:nvPicPr>
          <p:cNvPr id="8" name="Picture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r="1042"/>
          <a:stretch>
            <a:fillRect/>
          </a:stretch>
        </p:blipFill>
        <p:spPr>
          <a:xfrm rot="900000">
            <a:off x="6775346" y="1657180"/>
            <a:ext cx="1798370" cy="1370320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23131081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124204" y="3843933"/>
            <a:ext cx="5772576" cy="1601988"/>
          </a:xfrm>
        </p:spPr>
        <p:txBody>
          <a:bodyPr>
            <a:noAutofit/>
          </a:bodyPr>
          <a:lstStyle/>
          <a:p>
            <a:r>
              <a:rPr lang="en-US" sz="3600" dirty="0"/>
              <a:t>BOYS VARSITY</a:t>
            </a:r>
            <a:br>
              <a:rPr lang="en-US" sz="3600" dirty="0"/>
            </a:br>
            <a:r>
              <a:rPr lang="en-US" sz="3600" b="1" u="sng" dirty="0" smtClean="0"/>
              <a:t>BASKETBALL</a:t>
            </a:r>
          </a:p>
          <a:p>
            <a:r>
              <a:rPr lang="en-US" dirty="0" smtClean="0"/>
              <a:t>2016 SWAU TOURNAMENT CHAMPIONS!!!!!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r="789"/>
          <a:stretch>
            <a:fillRect/>
          </a:stretch>
        </p:blipFill>
        <p:spPr/>
      </p:pic>
      <p:pic>
        <p:nvPicPr>
          <p:cNvPr id="7" name="Picture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r="1042"/>
          <a:stretch>
            <a:fillRect/>
          </a:stretch>
        </p:blipFill>
        <p:spPr>
          <a:xfrm rot="900000">
            <a:off x="6775346" y="1657180"/>
            <a:ext cx="1798370" cy="1370320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11112388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TM01859865[[fn=Kilter]]</Template>
  <TotalTime>2057</TotalTime>
  <Words>324</Words>
  <Application>Microsoft Macintosh PowerPoint</Application>
  <PresentationFormat>On-screen Show (4:3)</PresentationFormat>
  <Paragraphs>60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Apple Chancery</vt:lpstr>
      <vt:lpstr>Arial</vt:lpstr>
      <vt:lpstr>Rockwell</vt:lpstr>
      <vt:lpstr>Wingdings</vt:lpstr>
      <vt:lpstr>Kilter</vt:lpstr>
      <vt:lpstr>FOREST LAKE ACADEMY ATHLETIC DEPARTMENT MINISTRY YEARLY REPORT</vt:lpstr>
      <vt:lpstr>BECOMING CHRIST-LIKE  STUDENT-ATHLETES NOT JUST CHRISTIANS…</vt:lpstr>
      <vt:lpstr>EMOTIONAL INTELLIGENCE DEVELOPMENT THROUGH COACHING FOR TODAY AND MENTORING FOR ETERNITY</vt:lpstr>
      <vt:lpstr>GIRLS VARSITY VOLLEYBALL</vt:lpstr>
      <vt:lpstr>GIRLS JUNIOR VARSITY  VOLLEYBALL</vt:lpstr>
      <vt:lpstr>GOLF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GOALS/PROJECTS FOR THIS YEAR</vt:lpstr>
      <vt:lpstr>GOALS/PROJECTS FOR 2016-2017</vt:lpstr>
      <vt:lpstr>GO PANTHERS!!!!</vt:lpstr>
    </vt:vector>
  </TitlesOfParts>
  <Company>Forest Lake Academy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FOREST LAKE ACADEMY ATHLETIC DEPARTMENT YEARLY REPORT</dc:title>
  <dc:creator>OsorioN</dc:creator>
  <cp:lastModifiedBy>Nestor Osorio</cp:lastModifiedBy>
  <cp:revision>32</cp:revision>
  <dcterms:created xsi:type="dcterms:W3CDTF">2015-04-28T14:50:07Z</dcterms:created>
  <dcterms:modified xsi:type="dcterms:W3CDTF">2016-06-28T12:53:06Z</dcterms:modified>
</cp:coreProperties>
</file>